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E5F2E-872C-4F4F-8FDE-152507B17402}" type="datetimeFigureOut">
              <a:rPr lang="fr-FR" smtClean="0"/>
              <a:t>01/07/2018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4BDF4-F0D7-4E00-996B-92E49B46B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098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8D83E-198F-4129-A085-CC65901A4AB7}" type="datetimeFigureOut">
              <a:rPr lang="fr-FR" smtClean="0"/>
              <a:t>01/07/2018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BE3D3-41AD-4E6F-A2BC-776B2FD44A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73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BE3D3-41AD-4E6F-A2BC-776B2FD44AA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2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8EA0-D77E-452E-BB22-7AA71A59ACA7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1D69-644F-4D2D-9013-EB3C677CA33F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7F70-E789-4484-87B6-9BFC83B87430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BC7D-8C9E-4136-B25C-C948EC9FED18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90B5-4867-44D4-8898-14B804F698DC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1258-1CC1-43CF-89C3-8703562D7AA4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0AA2-D6AC-449B-A6F5-A19C37B3AB3F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FD5D-2E2B-4071-B1DD-63D7D101A792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CA8F-35B6-418F-82CE-9E379EF00A21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4B86-9E01-4A04-A711-3290B2004544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63F8-BDC5-4D73-8D14-19B6BD8DF86D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C1E9-9014-4B78-85C3-F6EC1332821F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D5E7-7277-4515-B767-DA8F38D012FC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3F53-DE88-48F7-A40E-1662F8A04CC3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2C19-6FED-4E87-BDF7-5AFCB7F642CA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EFF-A0D9-4CCC-98AB-B0C25258B09D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1437-4D2F-46D8-9CA9-BBBCBE99C6EA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A1D63BB-D3D6-46FD-A363-D74C502B7A8C}" type="datetime1">
              <a:rPr lang="en-US" smtClean="0"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Piot Nicolas Tuteur de l’entreprise : M. Bilal Ajaj  Tutrice académique :   Mme. Marta Rukoz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3618" y="359861"/>
            <a:ext cx="9546265" cy="1118065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Stage de développement Android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6269" y="4891975"/>
            <a:ext cx="9144000" cy="10971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 smtClean="0"/>
              <a:t>Master MIAGE 1</a:t>
            </a:r>
            <a:r>
              <a:rPr lang="fr-FR" baseline="30000" dirty="0" smtClean="0"/>
              <a:t>ère</a:t>
            </a:r>
            <a:r>
              <a:rPr lang="fr-FR" dirty="0" smtClean="0"/>
              <a:t> année</a:t>
            </a:r>
          </a:p>
          <a:p>
            <a:pPr algn="ctr"/>
            <a:r>
              <a:rPr lang="fr-FR" dirty="0" smtClean="0"/>
              <a:t>Année 2017/2018</a:t>
            </a:r>
          </a:p>
          <a:p>
            <a:pPr algn="ctr"/>
            <a:r>
              <a:rPr lang="fr-FR" dirty="0" smtClean="0"/>
              <a:t>Soutenance de stage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7" y="1392817"/>
            <a:ext cx="4820150" cy="2936734"/>
          </a:xfrm>
          <a:prstGeom prst="rect">
            <a:avLst/>
          </a:prstGeom>
        </p:spPr>
      </p:pic>
      <p:pic>
        <p:nvPicPr>
          <p:cNvPr id="1026" name="Picture 2" descr="Résultat de recherche d'images pour &quot;nanterre université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" y="3876309"/>
            <a:ext cx="3574761" cy="9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tastyclou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91" y="3230969"/>
            <a:ext cx="3001881" cy="1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160869" y="6270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 smtClean="0"/>
              <a:t>Piot Nicolas</a:t>
            </a:r>
          </a:p>
          <a:p>
            <a:r>
              <a:rPr lang="fr-FR" dirty="0" smtClean="0"/>
              <a:t>Tuteur</a:t>
            </a:r>
            <a:r>
              <a:rPr lang="en-US" dirty="0" smtClean="0"/>
              <a:t> de </a:t>
            </a:r>
            <a:r>
              <a:rPr lang="fr-FR" dirty="0" smtClean="0"/>
              <a:t>l’entreprise : M. Bilal </a:t>
            </a:r>
            <a:r>
              <a:rPr lang="fr-FR" dirty="0" err="1" smtClean="0"/>
              <a:t>Ajaj</a:t>
            </a:r>
            <a:r>
              <a:rPr lang="fr-FR" dirty="0" smtClean="0"/>
              <a:t> </a:t>
            </a:r>
          </a:p>
          <a:p>
            <a:r>
              <a:rPr lang="fr-FR" dirty="0" smtClean="0"/>
              <a:t>Tutrice </a:t>
            </a:r>
            <a:r>
              <a:rPr lang="fr-FR" dirty="0" smtClean="0"/>
              <a:t>académique :  	Mme. Marta </a:t>
            </a:r>
            <a:r>
              <a:rPr lang="fr-FR" dirty="0" err="1" smtClean="0"/>
              <a:t>Rukoz</a:t>
            </a:r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-407286" y="6242271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02/07/2018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pPr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93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38199" y="140061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 navigation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530818" y="2647498"/>
            <a:ext cx="1765664" cy="9250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2"/>
          </p:cNvCxnSpPr>
          <p:nvPr/>
        </p:nvCxnSpPr>
        <p:spPr>
          <a:xfrm>
            <a:off x="1413650" y="3572531"/>
            <a:ext cx="0" cy="88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à coins arrondis 9"/>
          <p:cNvSpPr/>
          <p:nvPr/>
        </p:nvSpPr>
        <p:spPr>
          <a:xfrm>
            <a:off x="530818" y="4455034"/>
            <a:ext cx="1765664" cy="9250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Non, merci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758861" y="5762839"/>
            <a:ext cx="1309578" cy="598969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12" name="Connecteur droit avec flèche 11"/>
          <p:cNvCxnSpPr>
            <a:endCxn id="11" idx="0"/>
          </p:cNvCxnSpPr>
          <p:nvPr/>
        </p:nvCxnSpPr>
        <p:spPr>
          <a:xfrm>
            <a:off x="1413650" y="5380067"/>
            <a:ext cx="0" cy="38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à coins arrondis 13"/>
          <p:cNvSpPr/>
          <p:nvPr/>
        </p:nvSpPr>
        <p:spPr>
          <a:xfrm>
            <a:off x="2999442" y="2658137"/>
            <a:ext cx="1765664" cy="9250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Continuer</a:t>
            </a:r>
            <a:endParaRPr lang="fr-FR" dirty="0"/>
          </a:p>
        </p:txBody>
      </p:sp>
      <p:cxnSp>
        <p:nvCxnSpPr>
          <p:cNvPr id="15" name="Connecteur droit avec flèche 14"/>
          <p:cNvCxnSpPr>
            <a:stCxn id="6" idx="3"/>
            <a:endCxn id="14" idx="1"/>
          </p:cNvCxnSpPr>
          <p:nvPr/>
        </p:nvCxnSpPr>
        <p:spPr>
          <a:xfrm>
            <a:off x="2296482" y="3110015"/>
            <a:ext cx="702960" cy="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3"/>
          </p:cNvCxnSpPr>
          <p:nvPr/>
        </p:nvCxnSpPr>
        <p:spPr>
          <a:xfrm flipV="1">
            <a:off x="4765106" y="3110013"/>
            <a:ext cx="779318" cy="1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5544424" y="2658137"/>
            <a:ext cx="1765664" cy="9250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Etape 1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6427256" y="2239923"/>
            <a:ext cx="0" cy="4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5544424" y="1314890"/>
            <a:ext cx="1765664" cy="9250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Croix en haut à gauche</a:t>
            </a:r>
            <a:endParaRPr lang="fr-FR" dirty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6427256" y="896676"/>
            <a:ext cx="0" cy="4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à coins arrondis 23"/>
          <p:cNvSpPr/>
          <p:nvPr/>
        </p:nvSpPr>
        <p:spPr>
          <a:xfrm>
            <a:off x="5772467" y="285518"/>
            <a:ext cx="1309578" cy="598969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7733655" y="2647498"/>
            <a:ext cx="1765664" cy="9250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Suite</a:t>
            </a:r>
            <a:endParaRPr lang="fr-FR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7300899" y="3110005"/>
            <a:ext cx="432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9832699" y="2658137"/>
            <a:ext cx="1765664" cy="9250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Etape N</a:t>
            </a:r>
            <a:endParaRPr lang="fr-FR" dirty="0"/>
          </a:p>
        </p:txBody>
      </p:sp>
      <p:cxnSp>
        <p:nvCxnSpPr>
          <p:cNvPr id="33" name="Connecteur droit avec flèche 32"/>
          <p:cNvCxnSpPr/>
          <p:nvPr/>
        </p:nvCxnSpPr>
        <p:spPr>
          <a:xfrm flipV="1">
            <a:off x="10715531" y="2239923"/>
            <a:ext cx="0" cy="4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à coins arrondis 33"/>
          <p:cNvSpPr/>
          <p:nvPr/>
        </p:nvSpPr>
        <p:spPr>
          <a:xfrm>
            <a:off x="9832699" y="1314890"/>
            <a:ext cx="1765664" cy="9250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Croix en haut à gauche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10715531" y="896676"/>
            <a:ext cx="0" cy="4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à coins arrondis 35"/>
          <p:cNvSpPr/>
          <p:nvPr/>
        </p:nvSpPr>
        <p:spPr>
          <a:xfrm>
            <a:off x="10060742" y="285518"/>
            <a:ext cx="1309578" cy="598969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9410678" y="3104692"/>
            <a:ext cx="432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0704796" y="3572531"/>
            <a:ext cx="0" cy="28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42"/>
          <p:cNvSpPr/>
          <p:nvPr/>
        </p:nvSpPr>
        <p:spPr>
          <a:xfrm>
            <a:off x="9843434" y="4844450"/>
            <a:ext cx="1765664" cy="9250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Etape Finale</a:t>
            </a:r>
            <a:endParaRPr lang="fr-FR" dirty="0"/>
          </a:p>
        </p:txBody>
      </p:sp>
      <p:sp>
        <p:nvSpPr>
          <p:cNvPr id="44" name="Rectangle à coins arrondis 43"/>
          <p:cNvSpPr/>
          <p:nvPr/>
        </p:nvSpPr>
        <p:spPr>
          <a:xfrm>
            <a:off x="10060742" y="6157568"/>
            <a:ext cx="1309578" cy="598969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45" name="Connecteur droit avec flèche 44"/>
          <p:cNvCxnSpPr>
            <a:endCxn id="44" idx="0"/>
          </p:cNvCxnSpPr>
          <p:nvPr/>
        </p:nvCxnSpPr>
        <p:spPr>
          <a:xfrm>
            <a:off x="10715531" y="5774796"/>
            <a:ext cx="0" cy="38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9982610" y="3864911"/>
            <a:ext cx="1444372" cy="7123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Suite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>
            <a:off x="10695518" y="4566686"/>
            <a:ext cx="0" cy="28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057410" y="634307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2000" smtClean="0"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13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2" y="1945048"/>
            <a:ext cx="6962140" cy="4351338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587183" y="3204498"/>
            <a:ext cx="6206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Eclaircir des éléments durant le tutoriel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avant du produit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Adaptation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52598" y="6398155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Etape du tutoriel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38199" y="140061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 </a:t>
            </a:r>
            <a:r>
              <a:rPr lang="fr-FR" dirty="0" err="1" smtClean="0"/>
              <a:t>BrightView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96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6" y="2027346"/>
            <a:ext cx="6758227" cy="37461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74173" y="6142212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Diagramme UML du tutoriel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640346" y="3161748"/>
            <a:ext cx="6206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Réutilisation du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Gérer le plus de cas </a:t>
            </a:r>
            <a:r>
              <a:rPr lang="fr-FR" dirty="0" smtClean="0"/>
              <a:t>possibles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Pop-up dynamique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38199" y="140061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diagramme: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760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" y="2085440"/>
            <a:ext cx="3428571" cy="3209524"/>
          </a:xfrm>
        </p:spPr>
      </p:pic>
      <p:sp>
        <p:nvSpPr>
          <p:cNvPr id="4" name="ZoneTexte 3"/>
          <p:cNvSpPr txBox="1"/>
          <p:nvPr/>
        </p:nvSpPr>
        <p:spPr>
          <a:xfrm>
            <a:off x="1174173" y="110786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C) La zone cliquable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07" y="2237640"/>
            <a:ext cx="5314950" cy="29051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1537" y="5429831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Effet du </a:t>
            </a:r>
            <a:r>
              <a:rPr lang="fr-FR" dirty="0" err="1"/>
              <a:t>T</a:t>
            </a:r>
            <a:r>
              <a:rPr lang="fr-FR" dirty="0" err="1" smtClean="0"/>
              <a:t>ouchDelegate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71496" y="5394527"/>
            <a:ext cx="496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Diagramme UML du </a:t>
            </a:r>
            <a:r>
              <a:rPr lang="fr-FR" dirty="0" err="1" smtClean="0"/>
              <a:t>TouchDelegateComposite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0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2822346"/>
            <a:ext cx="4646955" cy="2341936"/>
          </a:xfrm>
        </p:spPr>
        <p:txBody>
          <a:bodyPr>
            <a:normAutofit/>
          </a:bodyPr>
          <a:lstStyle/>
          <a:p>
            <a:r>
              <a:rPr lang="fr-FR" sz="2000" dirty="0"/>
              <a:t>Ajouts de nouvelles fonctionnalités </a:t>
            </a:r>
          </a:p>
          <a:p>
            <a:endParaRPr lang="fr-FR" sz="2000" dirty="0" smtClean="0"/>
          </a:p>
          <a:p>
            <a:r>
              <a:rPr lang="fr-FR" sz="2000" dirty="0" smtClean="0"/>
              <a:t>Maintenance, retour des clients vis-à-vis de ces dernières </a:t>
            </a:r>
            <a:endParaRPr lang="fr-FR" sz="2000" dirty="0"/>
          </a:p>
          <a:p>
            <a:endParaRPr lang="fr-FR" sz="2000" dirty="0" smtClean="0"/>
          </a:p>
          <a:p>
            <a:r>
              <a:rPr lang="fr-FR" sz="2000" dirty="0" smtClean="0"/>
              <a:t>Projet pour l’été</a:t>
            </a:r>
            <a:endParaRPr lang="fr-FR" sz="20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5. Bilan du stage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74173" y="1107861"/>
            <a:ext cx="4060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</a:t>
            </a:r>
            <a:r>
              <a:rPr lang="fr-FR" sz="2400" dirty="0" smtClean="0"/>
              <a:t>) Conséquences et évolutions</a:t>
            </a:r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36" y="1683328"/>
            <a:ext cx="6007903" cy="38550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742286" y="5781946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Ecran de customisation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90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91173" y="2484703"/>
            <a:ext cx="7849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Autonomie, réflexion, conception, organisation, découverte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L’univers start-up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Le travail collaboratif et l’échange d’informations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Suivre des objectifs avec des dates 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Une expérience intéressante et enrichissante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Un plus pour mon expérience </a:t>
            </a:r>
            <a:r>
              <a:rPr lang="fr-FR" dirty="0" smtClean="0"/>
              <a:t>professionnelle </a:t>
            </a:r>
            <a:r>
              <a:rPr lang="fr-FR" dirty="0" smtClean="0"/>
              <a:t>et pour la suite de mes études 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5. Bilan du stage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74173" y="1107861"/>
            <a:ext cx="3135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B) Apport et conclusion</a:t>
            </a:r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88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21628" y="2682298"/>
            <a:ext cx="5666509" cy="1325563"/>
          </a:xfrm>
        </p:spPr>
        <p:txBody>
          <a:bodyPr/>
          <a:lstStyle/>
          <a:p>
            <a:r>
              <a:rPr lang="fr-FR" dirty="0" smtClean="0"/>
              <a:t>6. </a:t>
            </a:r>
            <a:r>
              <a:rPr lang="fr-FR" dirty="0"/>
              <a:t>D</a:t>
            </a:r>
            <a:r>
              <a:rPr lang="fr-FR" dirty="0" smtClean="0"/>
              <a:t>émonstration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16</a:t>
            </a:fld>
            <a:endParaRPr lang="en-US" sz="2000" dirty="0"/>
          </a:p>
        </p:txBody>
      </p:sp>
      <p:pic>
        <p:nvPicPr>
          <p:cNvPr id="1026" name="Picture 2" descr="Résultat de recherche d'images pour &quot;drapeau liban arbr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46" y="4007861"/>
            <a:ext cx="2427447" cy="22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 Présentation de l’entreprise</a:t>
            </a:r>
          </a:p>
          <a:p>
            <a:r>
              <a:rPr lang="fr-FR" dirty="0" smtClean="0"/>
              <a:t>2. Contexte du stage</a:t>
            </a:r>
          </a:p>
          <a:p>
            <a:r>
              <a:rPr lang="fr-FR" dirty="0" smtClean="0"/>
              <a:t>3. Technologies utilisées</a:t>
            </a:r>
          </a:p>
          <a:p>
            <a:r>
              <a:rPr lang="fr-FR" dirty="0" smtClean="0"/>
              <a:t>4. Missions</a:t>
            </a:r>
          </a:p>
          <a:p>
            <a:r>
              <a:rPr lang="fr-FR" dirty="0" smtClean="0"/>
              <a:t>5. Bilan du stage</a:t>
            </a:r>
          </a:p>
          <a:p>
            <a:r>
              <a:rPr lang="fr-FR" dirty="0" smtClean="0"/>
              <a:t>6. Démonstration et questions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88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2615"/>
            <a:ext cx="8814955" cy="988935"/>
          </a:xfrm>
        </p:spPr>
        <p:txBody>
          <a:bodyPr/>
          <a:lstStyle/>
          <a:p>
            <a:r>
              <a:rPr lang="fr-FR" dirty="0" smtClean="0"/>
              <a:t>1. Présentation de l’entreprise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686048" y="5267341"/>
            <a:ext cx="620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Spécialisée dans le digital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686046" y="5631931"/>
            <a:ext cx="403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Commercialisation depuis 2017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686044" y="6040718"/>
            <a:ext cx="791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Plus de 350 licences vendues, plus de 300 tablettes louées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752358" y="412685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Plaquette </a:t>
            </a:r>
            <a:r>
              <a:rPr lang="fr-FR" dirty="0" err="1" smtClean="0"/>
              <a:t>Tastycloud</a:t>
            </a:r>
            <a:endParaRPr lang="fr-FR" dirty="0"/>
          </a:p>
        </p:txBody>
      </p:sp>
      <p:pic>
        <p:nvPicPr>
          <p:cNvPr id="14" name="Picture 4" descr="Résultat de recherche d'images pour &quot;tastyclou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40" y="1979021"/>
            <a:ext cx="3001881" cy="18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58" y="1366371"/>
            <a:ext cx="4080164" cy="276048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86044" y="4902751"/>
            <a:ext cx="620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équipe de 9 personnes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04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5855" y="203694"/>
            <a:ext cx="10515600" cy="1325563"/>
          </a:xfrm>
        </p:spPr>
        <p:txBody>
          <a:bodyPr/>
          <a:lstStyle/>
          <a:p>
            <a:r>
              <a:rPr lang="fr-FR" dirty="0" smtClean="0"/>
              <a:t>2. Contexte du stage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85" y="1981489"/>
            <a:ext cx="4056734" cy="2278783"/>
          </a:xfrm>
        </p:spPr>
      </p:pic>
      <p:sp>
        <p:nvSpPr>
          <p:cNvPr id="5" name="ZoneTexte 4"/>
          <p:cNvSpPr txBox="1"/>
          <p:nvPr/>
        </p:nvSpPr>
        <p:spPr>
          <a:xfrm>
            <a:off x="1151351" y="436640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Tablettes contenant le logiciel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04" y="1981489"/>
            <a:ext cx="3866718" cy="231568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082404" y="4403306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Bureau de l’entreprise (Paris 15</a:t>
            </a:r>
            <a:r>
              <a:rPr lang="fr-FR" baseline="30000" dirty="0" smtClean="0"/>
              <a:t>ème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978985" y="5224870"/>
            <a:ext cx="620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Ecoute du feedback client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978985" y="5700337"/>
            <a:ext cx="620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Réalisation de nouvelles fonctionnalités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78985" y="6191762"/>
            <a:ext cx="620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Maintenance de l’application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51351" y="137442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A) La mission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99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775855" y="203694"/>
            <a:ext cx="10515600" cy="1325563"/>
          </a:xfrm>
        </p:spPr>
        <p:txBody>
          <a:bodyPr/>
          <a:lstStyle/>
          <a:p>
            <a:r>
              <a:rPr lang="fr-FR" dirty="0" smtClean="0"/>
              <a:t>2. Contexte du stage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51351" y="137442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  <a:r>
              <a:rPr lang="fr-FR" dirty="0" smtClean="0"/>
              <a:t>) Les outils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0" y="2000842"/>
            <a:ext cx="4900170" cy="306260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6594" y="5535033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logiciel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71" y="1847474"/>
            <a:ext cx="6717493" cy="33693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88816" y="5529341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backoffice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88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 Technologies utilisées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0" y="1978025"/>
            <a:ext cx="5057117" cy="588530"/>
          </a:xfrm>
        </p:spPr>
        <p:txBody>
          <a:bodyPr/>
          <a:lstStyle/>
          <a:p>
            <a:r>
              <a:rPr lang="fr-FR" dirty="0" smtClean="0"/>
              <a:t>Développement:</a:t>
            </a:r>
            <a:endParaRPr lang="fr-FR" dirty="0"/>
          </a:p>
        </p:txBody>
      </p:sp>
      <p:cxnSp>
        <p:nvCxnSpPr>
          <p:cNvPr id="4" name="Connecteur droit 3"/>
          <p:cNvCxnSpPr/>
          <p:nvPr/>
        </p:nvCxnSpPr>
        <p:spPr>
          <a:xfrm>
            <a:off x="5990083" y="1690688"/>
            <a:ext cx="11151" cy="490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37517" y="1978025"/>
            <a:ext cx="4567291" cy="495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Organisation, planification :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5" y="3343824"/>
            <a:ext cx="1594224" cy="15942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33" y="4682835"/>
            <a:ext cx="1724891" cy="172489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15" y="2760373"/>
            <a:ext cx="1432631" cy="11945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57" y="2872924"/>
            <a:ext cx="1331543" cy="13315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33" y="4777827"/>
            <a:ext cx="1534905" cy="153490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14" y="4887188"/>
            <a:ext cx="1520538" cy="152053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81" y="2654231"/>
            <a:ext cx="1550236" cy="1550236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87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95213"/>
            <a:ext cx="10515600" cy="1059858"/>
          </a:xfrm>
        </p:spPr>
        <p:txBody>
          <a:bodyPr/>
          <a:lstStyle/>
          <a:p>
            <a:r>
              <a:rPr lang="fr-FR" dirty="0" smtClean="0"/>
              <a:t>4. Missions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1" y="1813103"/>
            <a:ext cx="11849318" cy="2412534"/>
          </a:xfrm>
        </p:spPr>
      </p:pic>
      <p:sp>
        <p:nvSpPr>
          <p:cNvPr id="5" name="ZoneTexte 4"/>
          <p:cNvSpPr txBox="1"/>
          <p:nvPr/>
        </p:nvSpPr>
        <p:spPr>
          <a:xfrm>
            <a:off x="3924299" y="4581393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Enchainement des missions durant le stage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992580" y="5313598"/>
            <a:ext cx="620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Certaines missions sont plus conséquentes que d’autres.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Certaines ont </a:t>
            </a:r>
            <a:r>
              <a:rPr lang="fr-FR" dirty="0" smtClean="0"/>
              <a:t>duré </a:t>
            </a:r>
            <a:r>
              <a:rPr lang="fr-FR" dirty="0" smtClean="0"/>
              <a:t>plus longtemps que d’autres.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Concentrons nous sur une en particulier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74173" y="1289281"/>
            <a:ext cx="24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A) Diagramme de Gantt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90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" y="1759829"/>
            <a:ext cx="6962140" cy="4351338"/>
          </a:xfr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74173" y="1107861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B) Le tutoriel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605309" y="632222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Message d’accueil du tutoriel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627408" y="2919835"/>
            <a:ext cx="6206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Proposer un parcours ludique à l’utilisateur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Aider les personnes moins à l’aise avec la</a:t>
            </a:r>
          </a:p>
          <a:p>
            <a:r>
              <a:rPr lang="fr-FR" dirty="0" smtClean="0"/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Accompagner l’utilisateur dans sa </a:t>
            </a:r>
          </a:p>
          <a:p>
            <a:r>
              <a:rPr lang="fr-FR" dirty="0" smtClean="0"/>
              <a:t>consommation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6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84512"/>
            <a:ext cx="5626670" cy="2816312"/>
          </a:xfr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38199" y="195213"/>
            <a:ext cx="10515600" cy="105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4. Missions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38199" y="140061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 pop-up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79833" y="5231030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Structure de la pop-up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042617" y="2643389"/>
            <a:ext cx="6206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Composée de 3 conteneurs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éléments disparaissent ou non selon les 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Navigation intelligente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352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ondeur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Profondeur</Template>
  <TotalTime>1346</TotalTime>
  <Words>417</Words>
  <Application>Microsoft Office PowerPoint</Application>
  <PresentationFormat>Grand écran</PresentationFormat>
  <Paragraphs>134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Profondeur</vt:lpstr>
      <vt:lpstr>Stage de développement Android</vt:lpstr>
      <vt:lpstr>Sommaire</vt:lpstr>
      <vt:lpstr>1. Présentation de l’entreprise</vt:lpstr>
      <vt:lpstr>2. Contexte du stage</vt:lpstr>
      <vt:lpstr>2. Contexte du stage</vt:lpstr>
      <vt:lpstr>3. Technologies utilisées</vt:lpstr>
      <vt:lpstr>4. Missions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6. Démonstration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 développement Android</dc:title>
  <dc:creator>nicolas piot</dc:creator>
  <cp:lastModifiedBy>nicolas piot</cp:lastModifiedBy>
  <cp:revision>38</cp:revision>
  <dcterms:created xsi:type="dcterms:W3CDTF">2018-06-25T10:25:53Z</dcterms:created>
  <dcterms:modified xsi:type="dcterms:W3CDTF">2018-07-01T23:09:49Z</dcterms:modified>
</cp:coreProperties>
</file>